
<file path=[Content_Types].xml><?xml version="1.0" encoding="utf-8"?>
<Types xmlns="http://schemas.openxmlformats.org/package/2006/content-types">
  <Default Extension="jpg" ContentType="image/jp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7556500" cy="10693400"/>
  <p:notesSz cx="7556500" cy="106934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72" d="100"/>
          <a:sy n="172" d="100"/>
        </p:scale>
        <p:origin x="624" y="-702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213" y="3314954"/>
            <a:ext cx="6428422" cy="22456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4427" y="5988304"/>
            <a:ext cx="5293995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3/29/2022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3/29/2022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142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4867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3/29/2022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3/29/2022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3/29/2022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8142" y="427736"/>
            <a:ext cx="6806565" cy="17109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142" y="2459482"/>
            <a:ext cx="6806565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1369" y="9944862"/>
            <a:ext cx="2420112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14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3/29/2022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525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3" Type="http://schemas.openxmlformats.org/officeDocument/2006/relationships/image" Target="../media/image2.jpg"/><Relationship Id="rId7" Type="http://schemas.openxmlformats.org/officeDocument/2006/relationships/image" Target="../media/image6.jpg"/><Relationship Id="rId12" Type="http://schemas.openxmlformats.org/officeDocument/2006/relationships/image" Target="../media/image1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.jpg"/><Relationship Id="rId11" Type="http://schemas.openxmlformats.org/officeDocument/2006/relationships/image" Target="../media/image10.jpg"/><Relationship Id="rId5" Type="http://schemas.openxmlformats.org/officeDocument/2006/relationships/image" Target="../media/image4.jpg"/><Relationship Id="rId10" Type="http://schemas.openxmlformats.org/officeDocument/2006/relationships/image" Target="../media/image9.jpg"/><Relationship Id="rId4" Type="http://schemas.openxmlformats.org/officeDocument/2006/relationships/image" Target="../media/image3.jpg"/><Relationship Id="rId9" Type="http://schemas.openxmlformats.org/officeDocument/2006/relationships/image" Target="../media/image8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g"/><Relationship Id="rId3" Type="http://schemas.openxmlformats.org/officeDocument/2006/relationships/image" Target="../media/image13.jpg"/><Relationship Id="rId7" Type="http://schemas.openxmlformats.org/officeDocument/2006/relationships/image" Target="../media/image17.jpg"/><Relationship Id="rId12" Type="http://schemas.openxmlformats.org/officeDocument/2006/relationships/image" Target="../media/image22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6.jpg"/><Relationship Id="rId11" Type="http://schemas.openxmlformats.org/officeDocument/2006/relationships/image" Target="../media/image21.jpg"/><Relationship Id="rId5" Type="http://schemas.openxmlformats.org/officeDocument/2006/relationships/image" Target="../media/image15.jpg"/><Relationship Id="rId10" Type="http://schemas.openxmlformats.org/officeDocument/2006/relationships/image" Target="../media/image20.jpg"/><Relationship Id="rId4" Type="http://schemas.openxmlformats.org/officeDocument/2006/relationships/image" Target="../media/image14.jpg"/><Relationship Id="rId9" Type="http://schemas.openxmlformats.org/officeDocument/2006/relationships/image" Target="../media/image19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g"/><Relationship Id="rId3" Type="http://schemas.openxmlformats.org/officeDocument/2006/relationships/image" Target="../media/image24.jpg"/><Relationship Id="rId7" Type="http://schemas.openxmlformats.org/officeDocument/2006/relationships/image" Target="../media/image28.jpg"/><Relationship Id="rId12" Type="http://schemas.openxmlformats.org/officeDocument/2006/relationships/image" Target="../media/image33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7.jpg"/><Relationship Id="rId11" Type="http://schemas.openxmlformats.org/officeDocument/2006/relationships/image" Target="../media/image32.jpg"/><Relationship Id="rId5" Type="http://schemas.openxmlformats.org/officeDocument/2006/relationships/image" Target="../media/image26.jpg"/><Relationship Id="rId10" Type="http://schemas.openxmlformats.org/officeDocument/2006/relationships/image" Target="../media/image31.jpg"/><Relationship Id="rId4" Type="http://schemas.openxmlformats.org/officeDocument/2006/relationships/image" Target="../media/image25.jpg"/><Relationship Id="rId9" Type="http://schemas.openxmlformats.org/officeDocument/2006/relationships/image" Target="../media/image30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g"/><Relationship Id="rId3" Type="http://schemas.openxmlformats.org/officeDocument/2006/relationships/image" Target="../media/image35.jpg"/><Relationship Id="rId7" Type="http://schemas.openxmlformats.org/officeDocument/2006/relationships/image" Target="../media/image39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8.jpg"/><Relationship Id="rId11" Type="http://schemas.openxmlformats.org/officeDocument/2006/relationships/image" Target="../media/image43.jpg"/><Relationship Id="rId5" Type="http://schemas.openxmlformats.org/officeDocument/2006/relationships/image" Target="../media/image37.jpg"/><Relationship Id="rId10" Type="http://schemas.openxmlformats.org/officeDocument/2006/relationships/image" Target="../media/image42.jpg"/><Relationship Id="rId4" Type="http://schemas.openxmlformats.org/officeDocument/2006/relationships/image" Target="../media/image36.jpg"/><Relationship Id="rId9" Type="http://schemas.openxmlformats.org/officeDocument/2006/relationships/image" Target="../media/image4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9387111"/>
              </p:ext>
            </p:extLst>
          </p:nvPr>
        </p:nvGraphicFramePr>
        <p:xfrm>
          <a:off x="257860" y="219455"/>
          <a:ext cx="7025590" cy="1000188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501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6291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4929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7357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78969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752475">
                <a:tc gridSpan="5">
                  <a:txBody>
                    <a:bodyPr/>
                    <a:lstStyle/>
                    <a:p>
                      <a:pPr marL="438150" algn="ctr">
                        <a:lnSpc>
                          <a:spcPct val="100000"/>
                        </a:lnSpc>
                        <a:spcBef>
                          <a:spcPts val="1595"/>
                        </a:spcBef>
                      </a:pPr>
                      <a:r>
                        <a:rPr lang="ko-KR" altLang="en-US" sz="2100" dirty="0" err="1">
                          <a:latin typeface="돋움"/>
                          <a:cs typeface="돋움"/>
                        </a:rPr>
                        <a:t>머드워터파크</a:t>
                      </a:r>
                      <a:r>
                        <a:rPr lang="ko-KR" altLang="en-US" sz="2100" dirty="0">
                          <a:latin typeface="돋움"/>
                          <a:cs typeface="돋움"/>
                        </a:rPr>
                        <a:t> </a:t>
                      </a:r>
                      <a:r>
                        <a:rPr lang="ko-KR" altLang="en-US" sz="2100" dirty="0" err="1">
                          <a:latin typeface="돋움"/>
                          <a:cs typeface="돋움"/>
                        </a:rPr>
                        <a:t>플롯팅구조물</a:t>
                      </a:r>
                      <a:r>
                        <a:rPr lang="ko-KR" altLang="en-US" sz="2100" dirty="0">
                          <a:latin typeface="돋움"/>
                          <a:cs typeface="돋움"/>
                        </a:rPr>
                        <a:t> 재단보유내역</a:t>
                      </a:r>
                      <a:endParaRPr sz="2100" dirty="0">
                        <a:latin typeface="돋움"/>
                        <a:cs typeface="돋움"/>
                      </a:endParaRPr>
                    </a:p>
                  </a:txBody>
                  <a:tcPr marL="0" marR="0" marT="202565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33500">
                <a:tc gridSpan="5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6070"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850" b="1" spc="-10" dirty="0">
                          <a:latin typeface="Calibri"/>
                          <a:cs typeface="Calibri"/>
                        </a:rPr>
                        <a:t>Name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8255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850" b="1" spc="-10" dirty="0">
                          <a:latin typeface="Calibri"/>
                          <a:cs typeface="Calibri"/>
                        </a:rPr>
                        <a:t>Image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8255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850" b="1" spc="-10" dirty="0">
                          <a:latin typeface="Calibri"/>
                          <a:cs typeface="Calibri"/>
                        </a:rPr>
                        <a:t>Size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8255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850" b="1" spc="-10" dirty="0">
                          <a:latin typeface="Calibri"/>
                          <a:cs typeface="Calibri"/>
                        </a:rPr>
                        <a:t>QTY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82550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850" b="1" spc="-10" dirty="0">
                          <a:latin typeface="Calibri"/>
                          <a:cs typeface="Calibri"/>
                        </a:rPr>
                        <a:t>Description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82550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4076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650">
                        <a:latin typeface="Times New Roman"/>
                        <a:cs typeface="Times New Roman"/>
                      </a:endParaRPr>
                    </a:p>
                    <a:p>
                      <a:pPr marL="3175" algn="ctr">
                        <a:lnSpc>
                          <a:spcPct val="100000"/>
                        </a:lnSpc>
                      </a:pPr>
                      <a:r>
                        <a:rPr sz="850" dirty="0">
                          <a:latin typeface="Calibri"/>
                          <a:cs typeface="Calibri"/>
                        </a:rPr>
                        <a:t>1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65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850" spc="-15" dirty="0">
                          <a:latin typeface="Calibri"/>
                          <a:cs typeface="Calibri"/>
                        </a:rPr>
                        <a:t>6.2x2.64x5.47m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65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</a:pPr>
                      <a:r>
                        <a:rPr sz="850" dirty="0">
                          <a:latin typeface="Calibri"/>
                          <a:cs typeface="Calibri"/>
                        </a:rPr>
                        <a:t>1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50">
                        <a:latin typeface="Times New Roman"/>
                        <a:cs typeface="Times New Roman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0.9mm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MATE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PVC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Tarpaulin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(28x26mm)</a:t>
                      </a:r>
                      <a:endParaRPr sz="85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5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5" dirty="0">
                          <a:latin typeface="Calibri"/>
                          <a:cs typeface="Calibri"/>
                        </a:rPr>
                        <a:t>840D</a:t>
                      </a:r>
                      <a:r>
                        <a:rPr sz="85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liner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+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0.9mm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reinfore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webbing inside</a:t>
                      </a:r>
                      <a:endParaRPr sz="85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0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Good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quality inflating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valve +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deflating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valve</a:t>
                      </a:r>
                      <a:endParaRPr sz="85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5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With silk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printing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logo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+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safety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warning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931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3175" algn="ctr">
                        <a:lnSpc>
                          <a:spcPct val="100000"/>
                        </a:lnSpc>
                        <a:spcBef>
                          <a:spcPts val="590"/>
                        </a:spcBef>
                      </a:pPr>
                      <a:r>
                        <a:rPr sz="850" dirty="0">
                          <a:latin typeface="Calibri"/>
                          <a:cs typeface="Calibri"/>
                        </a:rPr>
                        <a:t>2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2540" algn="ctr">
                        <a:lnSpc>
                          <a:spcPct val="100000"/>
                        </a:lnSpc>
                        <a:spcBef>
                          <a:spcPts val="590"/>
                        </a:spcBef>
                      </a:pPr>
                      <a:r>
                        <a:rPr sz="850" spc="-15" dirty="0">
                          <a:latin typeface="Calibri"/>
                          <a:cs typeface="Calibri"/>
                        </a:rPr>
                        <a:t>10x2.05m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  <a:spcBef>
                          <a:spcPts val="590"/>
                        </a:spcBef>
                      </a:pPr>
                      <a:r>
                        <a:rPr sz="850" dirty="0">
                          <a:latin typeface="Calibri"/>
                          <a:cs typeface="Calibri"/>
                        </a:rPr>
                        <a:t>1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650">
                        <a:latin typeface="Times New Roman"/>
                        <a:cs typeface="Times New Roman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0.9mm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MATE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PVC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Tarpaulin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(28x26mm)</a:t>
                      </a:r>
                      <a:endParaRPr sz="85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0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5" dirty="0">
                          <a:latin typeface="Calibri"/>
                          <a:cs typeface="Calibri"/>
                        </a:rPr>
                        <a:t>840D</a:t>
                      </a:r>
                      <a:r>
                        <a:rPr sz="85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liner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+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0.9mm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reinfore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webbing inside</a:t>
                      </a:r>
                      <a:endParaRPr sz="85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5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Good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quality inflating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valve +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deflating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valve</a:t>
                      </a:r>
                      <a:endParaRPr sz="85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0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With silk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printing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logo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+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safety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warning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06807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3175" algn="ctr">
                        <a:lnSpc>
                          <a:spcPct val="100000"/>
                        </a:lnSpc>
                      </a:pPr>
                      <a:r>
                        <a:rPr sz="850" dirty="0">
                          <a:latin typeface="Calibri"/>
                          <a:cs typeface="Calibri"/>
                        </a:rPr>
                        <a:t>3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2540" algn="ctr">
                        <a:lnSpc>
                          <a:spcPct val="100000"/>
                        </a:lnSpc>
                      </a:pPr>
                      <a:r>
                        <a:rPr sz="850" spc="-15" dirty="0">
                          <a:latin typeface="Calibri"/>
                          <a:cs typeface="Calibri"/>
                        </a:rPr>
                        <a:t>10x2.05m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</a:pPr>
                      <a:r>
                        <a:rPr sz="850" dirty="0">
                          <a:latin typeface="Calibri"/>
                          <a:cs typeface="Calibri"/>
                        </a:rPr>
                        <a:t>1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0.9mm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MATE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PVC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Tarpaulin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(28x26mm)</a:t>
                      </a:r>
                      <a:endParaRPr sz="85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0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5" dirty="0">
                          <a:latin typeface="Calibri"/>
                          <a:cs typeface="Calibri"/>
                        </a:rPr>
                        <a:t>840D</a:t>
                      </a:r>
                      <a:r>
                        <a:rPr sz="85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liner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+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0.9mm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reinfore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webbing inside</a:t>
                      </a:r>
                      <a:endParaRPr sz="85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5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Good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quality inflating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valve +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deflating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valve</a:t>
                      </a:r>
                      <a:endParaRPr sz="85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0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With silk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printing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logo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+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safety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warning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0134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3175" algn="ctr">
                        <a:lnSpc>
                          <a:spcPct val="100000"/>
                        </a:lnSpc>
                        <a:spcBef>
                          <a:spcPts val="675"/>
                        </a:spcBef>
                      </a:pPr>
                      <a:r>
                        <a:rPr sz="850" dirty="0">
                          <a:latin typeface="Calibri"/>
                          <a:cs typeface="Calibri"/>
                        </a:rPr>
                        <a:t>4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2540" algn="ctr">
                        <a:lnSpc>
                          <a:spcPct val="100000"/>
                        </a:lnSpc>
                        <a:spcBef>
                          <a:spcPts val="675"/>
                        </a:spcBef>
                      </a:pPr>
                      <a:r>
                        <a:rPr sz="850" spc="-15" dirty="0">
                          <a:latin typeface="Calibri"/>
                          <a:cs typeface="Calibri"/>
                        </a:rPr>
                        <a:t>10x2.05m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  <a:spcBef>
                          <a:spcPts val="675"/>
                        </a:spcBef>
                      </a:pPr>
                      <a:r>
                        <a:rPr sz="850" dirty="0">
                          <a:latin typeface="Calibri"/>
                          <a:cs typeface="Calibri"/>
                        </a:rPr>
                        <a:t>1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0.9mm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MATE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PVC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Tarpaulin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(28x26mm)</a:t>
                      </a:r>
                      <a:endParaRPr sz="85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5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5" dirty="0">
                          <a:latin typeface="Calibri"/>
                          <a:cs typeface="Calibri"/>
                        </a:rPr>
                        <a:t>840D</a:t>
                      </a:r>
                      <a:r>
                        <a:rPr sz="85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liner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+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0.9mm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reinfore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webbing inside</a:t>
                      </a:r>
                      <a:endParaRPr sz="85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0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Good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quality inflating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valve +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deflating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valve</a:t>
                      </a:r>
                      <a:endParaRPr sz="85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0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With silk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printing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logo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+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safety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warning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87566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3175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850" dirty="0">
                          <a:latin typeface="Calibri"/>
                          <a:cs typeface="Calibri"/>
                        </a:rPr>
                        <a:t>5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850" spc="-15" dirty="0">
                          <a:latin typeface="Calibri"/>
                          <a:cs typeface="Calibri"/>
                        </a:rPr>
                        <a:t>3.267x3.57x2.827m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850" dirty="0">
                          <a:latin typeface="Calibri"/>
                          <a:cs typeface="Calibri"/>
                        </a:rPr>
                        <a:t>1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0.9mm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MATE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PVC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Tarpaulin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(28x26mm)</a:t>
                      </a:r>
                      <a:endParaRPr sz="85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5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5" dirty="0">
                          <a:latin typeface="Calibri"/>
                          <a:cs typeface="Calibri"/>
                        </a:rPr>
                        <a:t>840D</a:t>
                      </a:r>
                      <a:r>
                        <a:rPr sz="85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liner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+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0.9mm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reinfore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webbing inside</a:t>
                      </a:r>
                      <a:endParaRPr sz="85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0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Good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quality inflating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valve +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deflating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valve</a:t>
                      </a:r>
                      <a:endParaRPr sz="85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0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With silk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printing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logo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+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safety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warning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5080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83058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3175" algn="ctr">
                        <a:lnSpc>
                          <a:spcPct val="100000"/>
                        </a:lnSpc>
                      </a:pPr>
                      <a:r>
                        <a:rPr sz="850" dirty="0">
                          <a:latin typeface="Calibri"/>
                          <a:cs typeface="Calibri"/>
                        </a:rPr>
                        <a:t>6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</a:pPr>
                      <a:r>
                        <a:rPr sz="850" spc="-15" dirty="0">
                          <a:latin typeface="Calibri"/>
                          <a:cs typeface="Calibri"/>
                        </a:rPr>
                        <a:t>3.267x3.57x2.827m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</a:pPr>
                      <a:r>
                        <a:rPr sz="850" dirty="0">
                          <a:latin typeface="Calibri"/>
                          <a:cs typeface="Calibri"/>
                        </a:rPr>
                        <a:t>1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0.9mm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MATE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PVC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Tarpaulin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(28x26mm)</a:t>
                      </a:r>
                      <a:endParaRPr sz="85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0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5" dirty="0">
                          <a:latin typeface="Calibri"/>
                          <a:cs typeface="Calibri"/>
                        </a:rPr>
                        <a:t>840D</a:t>
                      </a:r>
                      <a:r>
                        <a:rPr sz="85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liner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+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0.9mm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reinfore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webbing inside</a:t>
                      </a:r>
                      <a:endParaRPr sz="85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5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Good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quality inflating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valve +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deflating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valve</a:t>
                      </a:r>
                      <a:endParaRPr sz="85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5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With silk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printing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logo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+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safety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warning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82994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3175" algn="ctr">
                        <a:lnSpc>
                          <a:spcPct val="100000"/>
                        </a:lnSpc>
                      </a:pPr>
                      <a:r>
                        <a:rPr sz="850" dirty="0">
                          <a:latin typeface="Calibri"/>
                          <a:cs typeface="Calibri"/>
                        </a:rPr>
                        <a:t>7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850" spc="-15" dirty="0">
                          <a:latin typeface="Calibri"/>
                          <a:cs typeface="Calibri"/>
                        </a:rPr>
                        <a:t>6.411x4.232m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</a:pPr>
                      <a:r>
                        <a:rPr sz="850" dirty="0">
                          <a:latin typeface="Calibri"/>
                          <a:cs typeface="Calibri"/>
                        </a:rPr>
                        <a:t>1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0.9mm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MATE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PVC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Tarpaulin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(28x26mm)</a:t>
                      </a:r>
                      <a:endParaRPr sz="85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0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5" dirty="0">
                          <a:latin typeface="Calibri"/>
                          <a:cs typeface="Calibri"/>
                        </a:rPr>
                        <a:t>840D</a:t>
                      </a:r>
                      <a:r>
                        <a:rPr sz="85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liner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+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0.9mm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reinfore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webbing inside</a:t>
                      </a:r>
                      <a:endParaRPr sz="85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5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Good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quality inflating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valve +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deflating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valve</a:t>
                      </a:r>
                      <a:endParaRPr sz="85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0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With silk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printing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logo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+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safety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warning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95821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marL="3175" algn="ctr">
                        <a:lnSpc>
                          <a:spcPct val="100000"/>
                        </a:lnSpc>
                      </a:pPr>
                      <a:r>
                        <a:rPr sz="850" dirty="0">
                          <a:latin typeface="Calibri"/>
                          <a:cs typeface="Calibri"/>
                        </a:rPr>
                        <a:t>8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850" spc="-15" dirty="0">
                          <a:latin typeface="Calibri"/>
                          <a:cs typeface="Calibri"/>
                        </a:rPr>
                        <a:t>7x2x1.6m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1150" dirty="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</a:pPr>
                      <a:r>
                        <a:rPr sz="850" dirty="0">
                          <a:latin typeface="Calibri"/>
                          <a:cs typeface="Calibri"/>
                        </a:rPr>
                        <a:t>1</a:t>
                      </a:r>
                    </a:p>
                  </a:txBody>
                  <a:tcPr marL="0" marR="0" marT="0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 dirty="0">
                        <a:latin typeface="Times New Roman"/>
                        <a:cs typeface="Times New Roman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650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0.9mm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MATE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PVC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Tarpaulin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(28x26mm)</a:t>
                      </a:r>
                      <a:endParaRPr sz="850" dirty="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5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5" dirty="0">
                          <a:latin typeface="Calibri"/>
                          <a:cs typeface="Calibri"/>
                        </a:rPr>
                        <a:t>840D</a:t>
                      </a:r>
                      <a:r>
                        <a:rPr sz="85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liner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+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0.9mm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reinfore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webbing inside</a:t>
                      </a:r>
                      <a:endParaRPr sz="850" dirty="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0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Good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quality inflating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valve +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deflating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valve</a:t>
                      </a:r>
                      <a:endParaRPr sz="850" dirty="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5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With silk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printing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logo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+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safety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warning</a:t>
                      </a:r>
                      <a:endParaRPr sz="85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49401" y="1087119"/>
            <a:ext cx="1559306" cy="1157477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020695" y="1070114"/>
            <a:ext cx="1675383" cy="1123340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166108" y="1052981"/>
            <a:ext cx="1840991" cy="1191615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281937" y="2817095"/>
            <a:ext cx="1013460" cy="876909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128318" y="3926186"/>
            <a:ext cx="1253489" cy="754227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121917" y="4953946"/>
            <a:ext cx="1286510" cy="664616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128318" y="6022270"/>
            <a:ext cx="1214018" cy="664616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328877" y="6926941"/>
            <a:ext cx="779830" cy="732891"/>
          </a:xfrm>
          <a:prstGeom prst="rect">
            <a:avLst/>
          </a:prstGeom>
        </p:spPr>
      </p:pic>
      <p:pic>
        <p:nvPicPr>
          <p:cNvPr id="11" name="object 11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261668" y="7789373"/>
            <a:ext cx="880110" cy="698754"/>
          </a:xfrm>
          <a:prstGeom prst="rect">
            <a:avLst/>
          </a:prstGeom>
        </p:spPr>
      </p:pic>
      <p:pic>
        <p:nvPicPr>
          <p:cNvPr id="12" name="object 12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1248867" y="8667985"/>
            <a:ext cx="1033729" cy="636879"/>
          </a:xfrm>
          <a:prstGeom prst="rect">
            <a:avLst/>
          </a:prstGeom>
        </p:spPr>
      </p:pic>
      <p:pic>
        <p:nvPicPr>
          <p:cNvPr id="13" name="object 13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1162456" y="9470828"/>
            <a:ext cx="1099870" cy="760628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4091388"/>
              </p:ext>
            </p:extLst>
          </p:nvPr>
        </p:nvGraphicFramePr>
        <p:xfrm>
          <a:off x="257860" y="219455"/>
          <a:ext cx="6949391" cy="93929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430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4270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357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6844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75944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81216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650">
                        <a:latin typeface="Times New Roman"/>
                        <a:cs typeface="Times New Roman"/>
                      </a:endParaRPr>
                    </a:p>
                    <a:p>
                      <a:pPr marL="3175" algn="ctr">
                        <a:lnSpc>
                          <a:spcPct val="100000"/>
                        </a:lnSpc>
                      </a:pPr>
                      <a:r>
                        <a:rPr sz="850" dirty="0">
                          <a:latin typeface="Calibri"/>
                          <a:cs typeface="Calibri"/>
                        </a:rPr>
                        <a:t>9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65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850" spc="-15" dirty="0">
                          <a:latin typeface="Calibri"/>
                          <a:cs typeface="Calibri"/>
                        </a:rPr>
                        <a:t>6x2m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65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</a:pPr>
                      <a:r>
                        <a:rPr sz="850" dirty="0">
                          <a:latin typeface="Calibri"/>
                          <a:cs typeface="Calibri"/>
                        </a:rPr>
                        <a:t>1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850">
                        <a:latin typeface="Times New Roman"/>
                        <a:cs typeface="Times New Roman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0.9mm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MATE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PVC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Tarpaulin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(28x26mm)</a:t>
                      </a:r>
                      <a:endParaRPr sz="85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5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5" dirty="0">
                          <a:latin typeface="Calibri"/>
                          <a:cs typeface="Calibri"/>
                        </a:rPr>
                        <a:t>840D</a:t>
                      </a:r>
                      <a:r>
                        <a:rPr sz="85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liner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+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0.9mm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reinfore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webbing inside</a:t>
                      </a:r>
                      <a:endParaRPr sz="85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0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Good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quality inflating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valve +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deflating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valve</a:t>
                      </a:r>
                      <a:endParaRPr sz="85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0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With silk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printing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logo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+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safety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warning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2540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763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850" spc="-20" dirty="0">
                          <a:latin typeface="Calibri"/>
                          <a:cs typeface="Calibri"/>
                        </a:rPr>
                        <a:t>10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850" spc="-15" dirty="0">
                          <a:latin typeface="Calibri"/>
                          <a:cs typeface="Calibri"/>
                        </a:rPr>
                        <a:t>3.4x1.36m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850" dirty="0">
                          <a:latin typeface="Calibri"/>
                          <a:cs typeface="Calibri"/>
                        </a:rPr>
                        <a:t>1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0.9mm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MATE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PVC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Tarpaulin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(28x26mm)</a:t>
                      </a:r>
                      <a:endParaRPr sz="85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5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5" dirty="0">
                          <a:latin typeface="Calibri"/>
                          <a:cs typeface="Calibri"/>
                        </a:rPr>
                        <a:t>840D</a:t>
                      </a:r>
                      <a:r>
                        <a:rPr sz="85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liner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+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0.9mm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reinfore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webbing inside</a:t>
                      </a:r>
                      <a:endParaRPr sz="85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0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Good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quality inflating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valve +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deflating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valve</a:t>
                      </a:r>
                      <a:endParaRPr sz="85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0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With silk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printing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logo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+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safety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warning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5080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9375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850" spc="-20" dirty="0">
                          <a:latin typeface="Calibri"/>
                          <a:cs typeface="Calibri"/>
                        </a:rPr>
                        <a:t>11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</a:pPr>
                      <a:r>
                        <a:rPr sz="850" spc="-15" dirty="0">
                          <a:latin typeface="Calibri"/>
                          <a:cs typeface="Calibri"/>
                        </a:rPr>
                        <a:t>3.99x0.7m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</a:pPr>
                      <a:r>
                        <a:rPr sz="850" dirty="0">
                          <a:latin typeface="Calibri"/>
                          <a:cs typeface="Calibri"/>
                        </a:rPr>
                        <a:t>1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0.9mm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MATE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PVC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Tarpaulin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(28x26mm)</a:t>
                      </a:r>
                      <a:endParaRPr sz="85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0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5" dirty="0">
                          <a:latin typeface="Calibri"/>
                          <a:cs typeface="Calibri"/>
                        </a:rPr>
                        <a:t>840D</a:t>
                      </a:r>
                      <a:r>
                        <a:rPr sz="85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liner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+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0.9mm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reinfore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webbing inside</a:t>
                      </a:r>
                      <a:endParaRPr sz="85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5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Good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quality inflating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valve +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deflating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valve</a:t>
                      </a:r>
                      <a:endParaRPr sz="85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0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With silk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printing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logo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+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safety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warning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5123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850" spc="-20" dirty="0">
                          <a:latin typeface="Calibri"/>
                          <a:cs typeface="Calibri"/>
                        </a:rPr>
                        <a:t>12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marL="2540" algn="ctr">
                        <a:lnSpc>
                          <a:spcPct val="100000"/>
                        </a:lnSpc>
                      </a:pPr>
                      <a:r>
                        <a:rPr sz="850" spc="-15" dirty="0">
                          <a:latin typeface="Calibri"/>
                          <a:cs typeface="Calibri"/>
                        </a:rPr>
                        <a:t>5x0.5m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</a:pPr>
                      <a:r>
                        <a:rPr sz="850" dirty="0">
                          <a:latin typeface="Calibri"/>
                          <a:cs typeface="Calibri"/>
                        </a:rPr>
                        <a:t>1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630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0.9mm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MATE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PVC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Tarpaulin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(28x26mm)</a:t>
                      </a:r>
                      <a:endParaRPr sz="85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5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5" dirty="0">
                          <a:latin typeface="Calibri"/>
                          <a:cs typeface="Calibri"/>
                        </a:rPr>
                        <a:t>840D</a:t>
                      </a:r>
                      <a:r>
                        <a:rPr sz="85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liner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+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0.9mm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reinfore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webbing inside</a:t>
                      </a:r>
                      <a:endParaRPr sz="85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0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Good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quality inflating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valve +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deflating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valve</a:t>
                      </a:r>
                      <a:endParaRPr sz="85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5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With silk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printing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logo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+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safety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warning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3091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850" spc="-20" dirty="0">
                          <a:latin typeface="Calibri"/>
                          <a:cs typeface="Calibri"/>
                        </a:rPr>
                        <a:t>13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850" spc="-15" dirty="0">
                          <a:latin typeface="Calibri"/>
                          <a:cs typeface="Calibri"/>
                        </a:rPr>
                        <a:t>4.61x2x0.935m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</a:pPr>
                      <a:r>
                        <a:rPr sz="850" dirty="0">
                          <a:latin typeface="Calibri"/>
                          <a:cs typeface="Calibri"/>
                        </a:rPr>
                        <a:t>1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545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0.9mm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MATE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PVC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Tarpaulin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(28x26mm)</a:t>
                      </a:r>
                      <a:endParaRPr sz="85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0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5" dirty="0">
                          <a:latin typeface="Calibri"/>
                          <a:cs typeface="Calibri"/>
                        </a:rPr>
                        <a:t>840D</a:t>
                      </a:r>
                      <a:r>
                        <a:rPr sz="85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liner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+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0.9mm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reinfore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webbing inside</a:t>
                      </a:r>
                      <a:endParaRPr sz="85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5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Good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quality inflating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valve +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deflating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valve</a:t>
                      </a:r>
                      <a:endParaRPr sz="85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0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With silk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printing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logo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+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safety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warning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763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850" spc="-20" dirty="0">
                          <a:latin typeface="Calibri"/>
                          <a:cs typeface="Calibri"/>
                        </a:rPr>
                        <a:t>14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850" spc="-15" dirty="0">
                          <a:latin typeface="Calibri"/>
                          <a:cs typeface="Calibri"/>
                        </a:rPr>
                        <a:t>3.7x2.053m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850" dirty="0">
                          <a:latin typeface="Calibri"/>
                          <a:cs typeface="Calibri"/>
                        </a:rPr>
                        <a:t>1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050" dirty="0">
                        <a:latin typeface="Times New Roman"/>
                        <a:cs typeface="Times New Roman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0.9mm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MATE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PVC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Tarpaulin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(28x26mm)</a:t>
                      </a:r>
                      <a:endParaRPr sz="850" dirty="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5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5" dirty="0">
                          <a:latin typeface="Calibri"/>
                          <a:cs typeface="Calibri"/>
                        </a:rPr>
                        <a:t>840D</a:t>
                      </a:r>
                      <a:r>
                        <a:rPr sz="85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liner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+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0.9mm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reinfore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webbing inside</a:t>
                      </a:r>
                      <a:endParaRPr sz="850" dirty="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0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Good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quality inflating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valve +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deflating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valve</a:t>
                      </a:r>
                      <a:endParaRPr sz="850" dirty="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0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With silk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printing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logo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+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safety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warning</a:t>
                      </a:r>
                      <a:endParaRPr sz="850" dirty="0">
                        <a:latin typeface="Calibri"/>
                        <a:cs typeface="Calibri"/>
                      </a:endParaRPr>
                    </a:p>
                  </a:txBody>
                  <a:tcPr marL="0" marR="0" marT="5080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391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  <a:spcBef>
                          <a:spcPts val="515"/>
                        </a:spcBef>
                      </a:pPr>
                      <a:r>
                        <a:rPr sz="850" spc="-20" dirty="0">
                          <a:latin typeface="Calibri"/>
                          <a:cs typeface="Calibri"/>
                        </a:rPr>
                        <a:t>15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  <a:spcBef>
                          <a:spcPts val="515"/>
                        </a:spcBef>
                      </a:pPr>
                      <a:r>
                        <a:rPr sz="850" spc="-15" dirty="0">
                          <a:latin typeface="Calibri"/>
                          <a:cs typeface="Calibri"/>
                        </a:rPr>
                        <a:t>5.32x2.02x0.654m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  <a:spcBef>
                          <a:spcPts val="515"/>
                        </a:spcBef>
                      </a:pPr>
                      <a:r>
                        <a:rPr sz="850" dirty="0">
                          <a:latin typeface="Calibri"/>
                          <a:cs typeface="Calibri"/>
                        </a:rPr>
                        <a:t>1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10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0.9mm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MATE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PVC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Tarpaulin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(28x26mm)</a:t>
                      </a:r>
                      <a:endParaRPr sz="85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0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5" dirty="0">
                          <a:latin typeface="Calibri"/>
                          <a:cs typeface="Calibri"/>
                        </a:rPr>
                        <a:t>840D</a:t>
                      </a:r>
                      <a:r>
                        <a:rPr sz="85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liner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+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0.9mm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reinfore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webbing inside</a:t>
                      </a:r>
                      <a:endParaRPr sz="85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5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Good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quality inflating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valve +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deflating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valve</a:t>
                      </a:r>
                      <a:endParaRPr sz="85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0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With silk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printing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logo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+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safety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warning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90170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88519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850" spc="-20" dirty="0">
                          <a:latin typeface="Calibri"/>
                          <a:cs typeface="Calibri"/>
                        </a:rPr>
                        <a:t>16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850" spc="-15" dirty="0">
                          <a:latin typeface="Calibri"/>
                          <a:cs typeface="Calibri"/>
                        </a:rPr>
                        <a:t>2.05x1.89m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</a:pPr>
                      <a:r>
                        <a:rPr sz="850" dirty="0">
                          <a:latin typeface="Calibri"/>
                          <a:cs typeface="Calibri"/>
                        </a:rPr>
                        <a:t>1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0.9mm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MATE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PVC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Tarpaulin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(28x26mm)</a:t>
                      </a:r>
                      <a:endParaRPr sz="85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0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5" dirty="0">
                          <a:latin typeface="Calibri"/>
                          <a:cs typeface="Calibri"/>
                        </a:rPr>
                        <a:t>840D</a:t>
                      </a:r>
                      <a:r>
                        <a:rPr sz="85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liner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+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0.9mm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reinfore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webbing inside</a:t>
                      </a:r>
                      <a:endParaRPr sz="85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5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Good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quality inflating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valve +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deflating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valve</a:t>
                      </a:r>
                      <a:endParaRPr sz="85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0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With silk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printing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logo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+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safety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warning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2540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74803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  <a:spcBef>
                          <a:spcPts val="550"/>
                        </a:spcBef>
                      </a:pPr>
                      <a:r>
                        <a:rPr sz="850" spc="-20" dirty="0">
                          <a:latin typeface="Calibri"/>
                          <a:cs typeface="Calibri"/>
                        </a:rPr>
                        <a:t>17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  <a:spcBef>
                          <a:spcPts val="550"/>
                        </a:spcBef>
                      </a:pPr>
                      <a:r>
                        <a:rPr sz="850" spc="-15" dirty="0">
                          <a:latin typeface="Calibri"/>
                          <a:cs typeface="Calibri"/>
                        </a:rPr>
                        <a:t>14.378x12.825m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  <a:spcBef>
                          <a:spcPts val="550"/>
                        </a:spcBef>
                      </a:pPr>
                      <a:r>
                        <a:rPr sz="850" dirty="0">
                          <a:latin typeface="Calibri"/>
                          <a:cs typeface="Calibri"/>
                        </a:rPr>
                        <a:t>1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0.9mm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MATE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PVC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Tarpaulin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(28x26mm)</a:t>
                      </a:r>
                      <a:endParaRPr sz="85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0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5" dirty="0">
                          <a:latin typeface="Calibri"/>
                          <a:cs typeface="Calibri"/>
                        </a:rPr>
                        <a:t>840D</a:t>
                      </a:r>
                      <a:r>
                        <a:rPr sz="85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liner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+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0.9mm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reinfore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webbing inside</a:t>
                      </a:r>
                      <a:endParaRPr sz="85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5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Good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quality inflating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valve +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deflating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valve</a:t>
                      </a:r>
                      <a:endParaRPr sz="85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0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With silk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printing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logo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+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safety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warning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6985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8763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850" spc="-20" dirty="0">
                          <a:latin typeface="Calibri"/>
                          <a:cs typeface="Calibri"/>
                        </a:rPr>
                        <a:t>18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850" spc="-15" dirty="0">
                          <a:latin typeface="Calibri"/>
                          <a:cs typeface="Calibri"/>
                        </a:rPr>
                        <a:t>3.45x2.09m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</a:pPr>
                      <a:r>
                        <a:rPr sz="850" dirty="0">
                          <a:latin typeface="Calibri"/>
                          <a:cs typeface="Calibri"/>
                        </a:rPr>
                        <a:t>1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0.9mm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MATE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PVC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Tarpaulin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(28x26mm)</a:t>
                      </a:r>
                      <a:endParaRPr sz="85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5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5" dirty="0">
                          <a:latin typeface="Calibri"/>
                          <a:cs typeface="Calibri"/>
                        </a:rPr>
                        <a:t>840D</a:t>
                      </a:r>
                      <a:r>
                        <a:rPr sz="85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liner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+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0.9mm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reinfore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webbing inside</a:t>
                      </a:r>
                      <a:endParaRPr sz="85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5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Good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quality inflating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valve +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deflating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valve</a:t>
                      </a:r>
                      <a:endParaRPr sz="85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0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With silk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printing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logo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+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safety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warning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5080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9036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850" spc="-20" dirty="0">
                          <a:latin typeface="Calibri"/>
                          <a:cs typeface="Calibri"/>
                        </a:rPr>
                        <a:t>19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</a:pPr>
                      <a:r>
                        <a:rPr sz="850" spc="-15" dirty="0">
                          <a:latin typeface="Calibri"/>
                          <a:cs typeface="Calibri"/>
                        </a:rPr>
                        <a:t>6x1.94x3.06m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000" dirty="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</a:pPr>
                      <a:r>
                        <a:rPr sz="850" dirty="0">
                          <a:latin typeface="Calibri"/>
                          <a:cs typeface="Calibri"/>
                        </a:rPr>
                        <a:t>1</a:t>
                      </a:r>
                    </a:p>
                  </a:txBody>
                  <a:tcPr marL="0" marR="0" marT="0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150" dirty="0">
                        <a:latin typeface="Times New Roman"/>
                        <a:cs typeface="Times New Roman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0.9mm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MATE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PVC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Tarpaulin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(28x26mm)</a:t>
                      </a:r>
                      <a:endParaRPr sz="850" dirty="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0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5" dirty="0">
                          <a:latin typeface="Calibri"/>
                          <a:cs typeface="Calibri"/>
                        </a:rPr>
                        <a:t>840D</a:t>
                      </a:r>
                      <a:r>
                        <a:rPr sz="85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liner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+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0.9mm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reinfore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webbing inside</a:t>
                      </a:r>
                      <a:endParaRPr sz="850" dirty="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5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Good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quality inflating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valve +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deflating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valve</a:t>
                      </a:r>
                      <a:endParaRPr sz="850" dirty="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0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With silk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printing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logo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+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safety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warning</a:t>
                      </a:r>
                      <a:endParaRPr sz="850" dirty="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339850" y="331673"/>
            <a:ext cx="906780" cy="630478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92631" y="1131138"/>
            <a:ext cx="1273810" cy="705154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325981" y="1986026"/>
            <a:ext cx="986790" cy="698753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352651" y="2793949"/>
            <a:ext cx="900379" cy="774496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386789" y="3738524"/>
            <a:ext cx="833170" cy="807567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306779" y="4662272"/>
            <a:ext cx="979322" cy="760628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446530" y="5532120"/>
            <a:ext cx="793699" cy="650748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459331" y="6319241"/>
            <a:ext cx="773429" cy="691286"/>
          </a:xfrm>
          <a:prstGeom prst="rect">
            <a:avLst/>
          </a:prstGeom>
        </p:spPr>
      </p:pic>
      <p:pic>
        <p:nvPicPr>
          <p:cNvPr id="11" name="object 11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432661" y="7190791"/>
            <a:ext cx="840638" cy="596341"/>
          </a:xfrm>
          <a:prstGeom prst="rect">
            <a:avLst/>
          </a:prstGeom>
        </p:spPr>
      </p:pic>
      <p:pic>
        <p:nvPicPr>
          <p:cNvPr id="12" name="object 12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1413459" y="7966812"/>
            <a:ext cx="880110" cy="664616"/>
          </a:xfrm>
          <a:prstGeom prst="rect">
            <a:avLst/>
          </a:prstGeom>
        </p:spPr>
      </p:pic>
      <p:pic>
        <p:nvPicPr>
          <p:cNvPr id="13" name="object 13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1499870" y="8787689"/>
            <a:ext cx="746760" cy="794766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1338556"/>
              </p:ext>
            </p:extLst>
          </p:nvPr>
        </p:nvGraphicFramePr>
        <p:xfrm>
          <a:off x="257860" y="219455"/>
          <a:ext cx="6949391" cy="1015999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430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4270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357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6844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75944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89471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950">
                        <a:latin typeface="Times New Roman"/>
                        <a:cs typeface="Times New Roman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850" spc="-20" dirty="0">
                          <a:latin typeface="Calibri"/>
                          <a:cs typeface="Calibri"/>
                        </a:rPr>
                        <a:t>20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  <a:spcBef>
                          <a:spcPts val="575"/>
                        </a:spcBef>
                      </a:pPr>
                      <a:r>
                        <a:rPr sz="850" spc="-15" dirty="0">
                          <a:latin typeface="Calibri"/>
                          <a:cs typeface="Calibri"/>
                        </a:rPr>
                        <a:t>4.647x1.969x0.877</a:t>
                      </a:r>
                      <a:endParaRPr sz="850">
                        <a:latin typeface="Calibri"/>
                        <a:cs typeface="Calibri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  <a:spcBef>
                          <a:spcPts val="70"/>
                        </a:spcBef>
                      </a:pPr>
                      <a:r>
                        <a:rPr sz="850" dirty="0">
                          <a:latin typeface="Calibri"/>
                          <a:cs typeface="Calibri"/>
                        </a:rPr>
                        <a:t>m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95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</a:pPr>
                      <a:r>
                        <a:rPr sz="850" dirty="0">
                          <a:latin typeface="Calibri"/>
                          <a:cs typeface="Calibri"/>
                        </a:rPr>
                        <a:t>1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0.9mm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MATE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PVC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Tarpaulin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(28x26mm)</a:t>
                      </a:r>
                      <a:endParaRPr sz="85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0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5" dirty="0">
                          <a:latin typeface="Calibri"/>
                          <a:cs typeface="Calibri"/>
                        </a:rPr>
                        <a:t>840D</a:t>
                      </a:r>
                      <a:r>
                        <a:rPr sz="85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liner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+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0.9mm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reinfore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webbing inside</a:t>
                      </a:r>
                      <a:endParaRPr sz="85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5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Good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quality inflating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valve +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deflating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valve</a:t>
                      </a:r>
                      <a:endParaRPr sz="85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0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With silk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printing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logo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+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safety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warning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763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850" spc="-20" dirty="0">
                          <a:latin typeface="Calibri"/>
                          <a:cs typeface="Calibri"/>
                        </a:rPr>
                        <a:t>21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850" spc="-15" dirty="0">
                          <a:latin typeface="Calibri"/>
                          <a:cs typeface="Calibri"/>
                        </a:rPr>
                        <a:t>4.662x2x0.3m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850" dirty="0">
                          <a:latin typeface="Calibri"/>
                          <a:cs typeface="Calibri"/>
                        </a:rPr>
                        <a:t>1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0.9mm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MATE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PVC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Tarpaulin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(28x26mm)</a:t>
                      </a:r>
                      <a:endParaRPr sz="85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5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5" dirty="0">
                          <a:latin typeface="Calibri"/>
                          <a:cs typeface="Calibri"/>
                        </a:rPr>
                        <a:t>840D</a:t>
                      </a:r>
                      <a:r>
                        <a:rPr sz="85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liner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+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0.9mm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reinfore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webbing inside</a:t>
                      </a:r>
                      <a:endParaRPr sz="85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0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Good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quality inflating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valve +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deflating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valve</a:t>
                      </a:r>
                      <a:endParaRPr sz="85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0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With silk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printing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logo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+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safety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warning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5080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2105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850" spc="-20" dirty="0">
                          <a:latin typeface="Calibri"/>
                          <a:cs typeface="Calibri"/>
                        </a:rPr>
                        <a:t>22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850" spc="-15" dirty="0">
                          <a:latin typeface="Calibri"/>
                          <a:cs typeface="Calibri"/>
                        </a:rPr>
                        <a:t>5.393x1.997x1.5m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</a:pPr>
                      <a:r>
                        <a:rPr sz="850" dirty="0">
                          <a:latin typeface="Calibri"/>
                          <a:cs typeface="Calibri"/>
                        </a:rPr>
                        <a:t>1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850">
                        <a:latin typeface="Times New Roman"/>
                        <a:cs typeface="Times New Roman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0.9mm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MATE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PVC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Tarpaulin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(28x26mm)</a:t>
                      </a:r>
                      <a:endParaRPr sz="85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0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5" dirty="0">
                          <a:latin typeface="Calibri"/>
                          <a:cs typeface="Calibri"/>
                        </a:rPr>
                        <a:t>840D</a:t>
                      </a:r>
                      <a:r>
                        <a:rPr sz="85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liner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+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0.9mm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reinfore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webbing inside</a:t>
                      </a:r>
                      <a:endParaRPr sz="85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5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Good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quality inflating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valve +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deflating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valve</a:t>
                      </a:r>
                      <a:endParaRPr sz="85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0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With silk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printing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logo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+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safety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warning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6985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2392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850" spc="-20" dirty="0">
                          <a:latin typeface="Calibri"/>
                          <a:cs typeface="Calibri"/>
                        </a:rPr>
                        <a:t>23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2540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850" spc="-15" dirty="0">
                          <a:latin typeface="Calibri"/>
                          <a:cs typeface="Calibri"/>
                        </a:rPr>
                        <a:t>4x2x1.05m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850" dirty="0">
                          <a:latin typeface="Calibri"/>
                          <a:cs typeface="Calibri"/>
                        </a:rPr>
                        <a:t>1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525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0.9mm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MATE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PVC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Tarpaulin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(28x26mm)</a:t>
                      </a:r>
                      <a:endParaRPr sz="85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0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5" dirty="0">
                          <a:latin typeface="Calibri"/>
                          <a:cs typeface="Calibri"/>
                        </a:rPr>
                        <a:t>840D</a:t>
                      </a:r>
                      <a:r>
                        <a:rPr sz="85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liner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+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0.9mm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reinfore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webbing inside</a:t>
                      </a:r>
                      <a:endParaRPr sz="85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5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Good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quality inflating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valve +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deflating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valve</a:t>
                      </a:r>
                      <a:endParaRPr sz="85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0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With silk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printing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logo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+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safety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warning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9537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850">
                        <a:latin typeface="Times New Roman"/>
                        <a:cs typeface="Times New Roman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850" spc="-20" dirty="0">
                          <a:latin typeface="Calibri"/>
                          <a:cs typeface="Calibri"/>
                        </a:rPr>
                        <a:t>24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85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850" spc="-15" dirty="0">
                          <a:latin typeface="Calibri"/>
                          <a:cs typeface="Calibri"/>
                        </a:rPr>
                        <a:t>5.258x1.946x0.9m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85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</a:pPr>
                      <a:r>
                        <a:rPr sz="850" dirty="0">
                          <a:latin typeface="Calibri"/>
                          <a:cs typeface="Calibri"/>
                        </a:rPr>
                        <a:t>1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000" dirty="0">
                        <a:latin typeface="Times New Roman"/>
                        <a:cs typeface="Times New Roman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5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0.9mm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MATE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PVC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Tarpaulin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(28x26mm)</a:t>
                      </a:r>
                      <a:endParaRPr sz="850" dirty="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0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5" dirty="0">
                          <a:latin typeface="Calibri"/>
                          <a:cs typeface="Calibri"/>
                        </a:rPr>
                        <a:t>840D</a:t>
                      </a:r>
                      <a:r>
                        <a:rPr sz="85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liner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+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0.9mm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reinfore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webbing inside</a:t>
                      </a:r>
                      <a:endParaRPr sz="850" dirty="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0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Good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quality inflating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valve +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deflating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valve</a:t>
                      </a:r>
                      <a:endParaRPr sz="850" dirty="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5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With silk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printing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logo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+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safety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warning</a:t>
                      </a:r>
                      <a:endParaRPr sz="85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04076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650">
                        <a:latin typeface="Times New Roman"/>
                        <a:cs typeface="Times New Roman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850" spc="-20" dirty="0">
                          <a:latin typeface="Calibri"/>
                          <a:cs typeface="Calibri"/>
                        </a:rPr>
                        <a:t>25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65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850" spc="-15" dirty="0">
                          <a:latin typeface="Calibri"/>
                          <a:cs typeface="Calibri"/>
                        </a:rPr>
                        <a:t>4.7x3.137x4.092m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65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850" dirty="0">
                          <a:latin typeface="Calibri"/>
                          <a:cs typeface="Calibri"/>
                        </a:rPr>
                        <a:t>1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50">
                        <a:latin typeface="Times New Roman"/>
                        <a:cs typeface="Times New Roman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0.9mm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MATE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PVC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Tarpaulin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(28x26mm)</a:t>
                      </a:r>
                      <a:endParaRPr sz="85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0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5" dirty="0">
                          <a:latin typeface="Calibri"/>
                          <a:cs typeface="Calibri"/>
                        </a:rPr>
                        <a:t>840D</a:t>
                      </a:r>
                      <a:r>
                        <a:rPr sz="85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liner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+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0.9mm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reinfore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webbing inside</a:t>
                      </a:r>
                      <a:endParaRPr sz="85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5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Good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quality inflating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valve +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deflating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valve</a:t>
                      </a:r>
                      <a:endParaRPr sz="85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0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With silk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printing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logo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+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safety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warning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98551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  <a:spcBef>
                          <a:spcPts val="565"/>
                        </a:spcBef>
                      </a:pPr>
                      <a:r>
                        <a:rPr sz="850" spc="-20" dirty="0">
                          <a:latin typeface="Calibri"/>
                          <a:cs typeface="Calibri"/>
                        </a:rPr>
                        <a:t>26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  <a:spcBef>
                          <a:spcPts val="565"/>
                        </a:spcBef>
                      </a:pPr>
                      <a:r>
                        <a:rPr sz="850" spc="-15" dirty="0">
                          <a:latin typeface="Calibri"/>
                          <a:cs typeface="Calibri"/>
                        </a:rPr>
                        <a:t>4.827x2x0.4m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  <a:spcBef>
                          <a:spcPts val="565"/>
                        </a:spcBef>
                      </a:pPr>
                      <a:r>
                        <a:rPr sz="850" dirty="0">
                          <a:latin typeface="Calibri"/>
                          <a:cs typeface="Calibri"/>
                        </a:rPr>
                        <a:t>1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650">
                        <a:latin typeface="Times New Roman"/>
                        <a:cs typeface="Times New Roman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5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0.9mm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MATE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PVC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Tarpaulin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(28x26mm)</a:t>
                      </a:r>
                      <a:endParaRPr sz="85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0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5" dirty="0">
                          <a:latin typeface="Calibri"/>
                          <a:cs typeface="Calibri"/>
                        </a:rPr>
                        <a:t>840D</a:t>
                      </a:r>
                      <a:r>
                        <a:rPr sz="85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liner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+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0.9mm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reinfore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webbing inside</a:t>
                      </a:r>
                      <a:endParaRPr sz="85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0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Good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quality inflating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valve +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deflating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valve</a:t>
                      </a:r>
                      <a:endParaRPr sz="85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5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With silk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printing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logo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+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safety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warning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8407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850" spc="-20" dirty="0">
                          <a:latin typeface="Calibri"/>
                          <a:cs typeface="Calibri"/>
                        </a:rPr>
                        <a:t>27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850" spc="-15" dirty="0">
                          <a:latin typeface="Calibri"/>
                          <a:cs typeface="Calibri"/>
                        </a:rPr>
                        <a:t>7.164x1.973m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</a:pPr>
                      <a:r>
                        <a:rPr sz="850" dirty="0">
                          <a:latin typeface="Calibri"/>
                          <a:cs typeface="Calibri"/>
                        </a:rPr>
                        <a:t>1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950">
                        <a:latin typeface="Times New Roman"/>
                        <a:cs typeface="Times New Roman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0.9mm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MATE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PVC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Tarpaulin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(28x26mm)</a:t>
                      </a:r>
                      <a:endParaRPr sz="85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0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5" dirty="0">
                          <a:latin typeface="Calibri"/>
                          <a:cs typeface="Calibri"/>
                        </a:rPr>
                        <a:t>840D</a:t>
                      </a:r>
                      <a:r>
                        <a:rPr sz="85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liner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+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0.9mm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reinfore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webbing inside</a:t>
                      </a:r>
                      <a:endParaRPr sz="85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5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Good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quality inflating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valve +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deflating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valve</a:t>
                      </a:r>
                      <a:endParaRPr sz="85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0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With silk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printing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logo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+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safety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warning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3175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07632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850" spc="-20" dirty="0">
                          <a:latin typeface="Calibri"/>
                          <a:cs typeface="Calibri"/>
                        </a:rPr>
                        <a:t>28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850" spc="-15" dirty="0">
                          <a:latin typeface="Calibri"/>
                          <a:cs typeface="Calibri"/>
                        </a:rPr>
                        <a:t>6.889x1.5x1.5m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850" dirty="0">
                          <a:latin typeface="Calibri"/>
                          <a:cs typeface="Calibri"/>
                        </a:rPr>
                        <a:t>1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950">
                        <a:latin typeface="Times New Roman"/>
                        <a:cs typeface="Times New Roman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5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0.9mm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MATE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PVC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Tarpaulin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(28x26mm)</a:t>
                      </a:r>
                      <a:endParaRPr sz="85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0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5" dirty="0">
                          <a:latin typeface="Calibri"/>
                          <a:cs typeface="Calibri"/>
                        </a:rPr>
                        <a:t>840D</a:t>
                      </a:r>
                      <a:r>
                        <a:rPr sz="85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liner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+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0.9mm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reinfore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webbing inside</a:t>
                      </a:r>
                      <a:endParaRPr sz="85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5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Good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quality inflating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valve +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deflating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valve</a:t>
                      </a:r>
                      <a:endParaRPr sz="85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0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With silk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printing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logo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+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safety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warning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82105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850" spc="-20" dirty="0">
                          <a:latin typeface="Calibri"/>
                          <a:cs typeface="Calibri"/>
                        </a:rPr>
                        <a:t>29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850" spc="-15" dirty="0">
                          <a:latin typeface="Calibri"/>
                          <a:cs typeface="Calibri"/>
                        </a:rPr>
                        <a:t>3.329x2.053m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700" dirty="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</a:pPr>
                      <a:r>
                        <a:rPr sz="850" dirty="0">
                          <a:latin typeface="Calibri"/>
                          <a:cs typeface="Calibri"/>
                        </a:rPr>
                        <a:t>1</a:t>
                      </a:r>
                    </a:p>
                  </a:txBody>
                  <a:tcPr marL="0" marR="0" marT="0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850">
                        <a:latin typeface="Times New Roman"/>
                        <a:cs typeface="Times New Roman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0.9mm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MATE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PVC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Tarpaulin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(28x26mm)</a:t>
                      </a:r>
                      <a:endParaRPr sz="85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0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5" dirty="0">
                          <a:latin typeface="Calibri"/>
                          <a:cs typeface="Calibri"/>
                        </a:rPr>
                        <a:t>840D</a:t>
                      </a:r>
                      <a:r>
                        <a:rPr sz="85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liner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+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0.9mm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reinfore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webbing inside</a:t>
                      </a:r>
                      <a:endParaRPr sz="85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5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Good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quality inflating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valve +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deflating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valve</a:t>
                      </a:r>
                      <a:endParaRPr sz="85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0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With silk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printing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logo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+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safety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warning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6985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78422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  <a:spcBef>
                          <a:spcPts val="695"/>
                        </a:spcBef>
                      </a:pPr>
                      <a:r>
                        <a:rPr sz="850" spc="-20" dirty="0">
                          <a:latin typeface="Calibri"/>
                          <a:cs typeface="Calibri"/>
                        </a:rPr>
                        <a:t>30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  <a:spcBef>
                          <a:spcPts val="695"/>
                        </a:spcBef>
                      </a:pPr>
                      <a:r>
                        <a:rPr sz="850" spc="-15" dirty="0">
                          <a:latin typeface="Calibri"/>
                          <a:cs typeface="Calibri"/>
                        </a:rPr>
                        <a:t>2.025x1.558m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 dirty="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  <a:spcBef>
                          <a:spcPts val="695"/>
                        </a:spcBef>
                      </a:pPr>
                      <a:r>
                        <a:rPr sz="850" dirty="0">
                          <a:latin typeface="Calibri"/>
                          <a:cs typeface="Calibri"/>
                        </a:rPr>
                        <a:t>1</a:t>
                      </a:r>
                    </a:p>
                  </a:txBody>
                  <a:tcPr marL="0" marR="0" marT="0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750" dirty="0">
                        <a:latin typeface="Times New Roman"/>
                        <a:cs typeface="Times New Roman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0.9mm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MATE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PVC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Tarpaulin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(28x26mm)</a:t>
                      </a:r>
                      <a:endParaRPr sz="850" dirty="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5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5" dirty="0">
                          <a:latin typeface="Calibri"/>
                          <a:cs typeface="Calibri"/>
                        </a:rPr>
                        <a:t>840D</a:t>
                      </a:r>
                      <a:r>
                        <a:rPr sz="85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liner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+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0.9mm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reinfore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webbing inside</a:t>
                      </a:r>
                      <a:endParaRPr sz="850" dirty="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0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Good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quality inflating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valve +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deflating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valve</a:t>
                      </a:r>
                      <a:endParaRPr sz="850" dirty="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0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With silk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printing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logo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+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safety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warning</a:t>
                      </a:r>
                      <a:endParaRPr sz="850" dirty="0">
                        <a:latin typeface="Calibri"/>
                        <a:cs typeface="Calibri"/>
                      </a:endParaRPr>
                    </a:p>
                  </a:txBody>
                  <a:tcPr marL="0" marR="0" marT="3175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87450" y="254111"/>
            <a:ext cx="1120140" cy="801166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60780" y="1156167"/>
            <a:ext cx="1167079" cy="767029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267460" y="2038893"/>
            <a:ext cx="867308" cy="746759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314400" y="2846512"/>
            <a:ext cx="813968" cy="780897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194918" y="3824412"/>
            <a:ext cx="1126540" cy="946251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194918" y="4879629"/>
            <a:ext cx="960120" cy="938784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181050" y="5948258"/>
            <a:ext cx="1093470" cy="815035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261059" y="6968398"/>
            <a:ext cx="920648" cy="677417"/>
          </a:xfrm>
          <a:prstGeom prst="rect">
            <a:avLst/>
          </a:prstGeom>
        </p:spPr>
      </p:pic>
      <p:pic>
        <p:nvPicPr>
          <p:cNvPr id="11" name="object 11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121309" y="7802255"/>
            <a:ext cx="1126540" cy="904646"/>
          </a:xfrm>
          <a:prstGeom prst="rect">
            <a:avLst/>
          </a:prstGeom>
        </p:spPr>
      </p:pic>
      <p:pic>
        <p:nvPicPr>
          <p:cNvPr id="12" name="object 12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1174649" y="8830142"/>
            <a:ext cx="1066800" cy="692353"/>
          </a:xfrm>
          <a:prstGeom prst="rect">
            <a:avLst/>
          </a:prstGeom>
        </p:spPr>
      </p:pic>
      <p:pic>
        <p:nvPicPr>
          <p:cNvPr id="13" name="object 13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1301598" y="9665447"/>
            <a:ext cx="839571" cy="650748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9205810"/>
              </p:ext>
            </p:extLst>
          </p:nvPr>
        </p:nvGraphicFramePr>
        <p:xfrm>
          <a:off x="257860" y="219455"/>
          <a:ext cx="6949391" cy="890397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430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4270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357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6844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75944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80137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650">
                        <a:latin typeface="Times New Roman"/>
                        <a:cs typeface="Times New Roman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850" spc="-20" dirty="0">
                          <a:latin typeface="Calibri"/>
                          <a:cs typeface="Calibri"/>
                        </a:rPr>
                        <a:t>31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65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</a:pPr>
                      <a:r>
                        <a:rPr sz="850" spc="-15" dirty="0">
                          <a:latin typeface="Calibri"/>
                          <a:cs typeface="Calibri"/>
                        </a:rPr>
                        <a:t>3.686x2x2.161m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65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</a:pPr>
                      <a:r>
                        <a:rPr sz="850" dirty="0">
                          <a:latin typeface="Calibri"/>
                          <a:cs typeface="Calibri"/>
                        </a:rPr>
                        <a:t>1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5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0.9mm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MATE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PVC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Tarpaulin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(28x26mm)</a:t>
                      </a:r>
                      <a:endParaRPr sz="85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0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5" dirty="0">
                          <a:latin typeface="Calibri"/>
                          <a:cs typeface="Calibri"/>
                        </a:rPr>
                        <a:t>840D</a:t>
                      </a:r>
                      <a:r>
                        <a:rPr sz="85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liner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+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0.9mm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reinfore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webbing inside</a:t>
                      </a:r>
                      <a:endParaRPr sz="85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0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Good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quality inflating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valve +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deflating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valve</a:t>
                      </a:r>
                      <a:endParaRPr sz="85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5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With silk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printing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logo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+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safety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warning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5080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7533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  <a:spcBef>
                          <a:spcPts val="655"/>
                        </a:spcBef>
                      </a:pPr>
                      <a:r>
                        <a:rPr sz="850" spc="-20" dirty="0">
                          <a:latin typeface="Calibri"/>
                          <a:cs typeface="Calibri"/>
                        </a:rPr>
                        <a:t>32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2540" algn="ctr">
                        <a:lnSpc>
                          <a:spcPct val="100000"/>
                        </a:lnSpc>
                        <a:spcBef>
                          <a:spcPts val="655"/>
                        </a:spcBef>
                      </a:pPr>
                      <a:r>
                        <a:rPr sz="850" spc="-15" dirty="0">
                          <a:latin typeface="Calibri"/>
                          <a:cs typeface="Calibri"/>
                        </a:rPr>
                        <a:t>9x2x3m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  <a:spcBef>
                          <a:spcPts val="655"/>
                        </a:spcBef>
                      </a:pPr>
                      <a:r>
                        <a:rPr sz="850" dirty="0">
                          <a:latin typeface="Calibri"/>
                          <a:cs typeface="Calibri"/>
                        </a:rPr>
                        <a:t>1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5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0.9mm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MATE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PVC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Tarpaulin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(28x26mm)</a:t>
                      </a:r>
                      <a:endParaRPr sz="85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0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5" dirty="0">
                          <a:latin typeface="Calibri"/>
                          <a:cs typeface="Calibri"/>
                        </a:rPr>
                        <a:t>840D</a:t>
                      </a:r>
                      <a:r>
                        <a:rPr sz="85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liner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+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0.9mm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reinfore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webbing inside</a:t>
                      </a:r>
                      <a:endParaRPr sz="85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0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Good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quality inflating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valve +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deflating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valve</a:t>
                      </a:r>
                      <a:endParaRPr sz="85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5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With silk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printing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logo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+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safety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warning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5715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483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850" spc="-20" dirty="0">
                          <a:latin typeface="Calibri"/>
                          <a:cs typeface="Calibri"/>
                        </a:rPr>
                        <a:t>33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850" spc="-15" dirty="0">
                          <a:latin typeface="Calibri"/>
                          <a:cs typeface="Calibri"/>
                        </a:rPr>
                        <a:t>5.7x2x1.94m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</a:pPr>
                      <a:r>
                        <a:rPr sz="850" dirty="0">
                          <a:latin typeface="Calibri"/>
                          <a:cs typeface="Calibri"/>
                        </a:rPr>
                        <a:t>1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950">
                        <a:latin typeface="Times New Roman"/>
                        <a:cs typeface="Times New Roman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5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0.9mm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MATE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PVC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Tarpaulin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(28x26mm)</a:t>
                      </a:r>
                      <a:endParaRPr sz="85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0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5" dirty="0">
                          <a:latin typeface="Calibri"/>
                          <a:cs typeface="Calibri"/>
                        </a:rPr>
                        <a:t>840D</a:t>
                      </a:r>
                      <a:r>
                        <a:rPr sz="85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liner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+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0.9mm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reinfore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webbing inside</a:t>
                      </a:r>
                      <a:endParaRPr sz="85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0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Good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quality inflating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valve +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deflating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valve</a:t>
                      </a:r>
                      <a:endParaRPr sz="85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5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With silk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printing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logo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+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safety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warning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5715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1313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850" spc="-20" dirty="0">
                          <a:latin typeface="Calibri"/>
                          <a:cs typeface="Calibri"/>
                        </a:rPr>
                        <a:t>34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</a:pPr>
                      <a:r>
                        <a:rPr sz="850" spc="-15" dirty="0">
                          <a:latin typeface="Calibri"/>
                          <a:cs typeface="Calibri"/>
                        </a:rPr>
                        <a:t>5.48x3.8x1.786m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</a:pPr>
                      <a:r>
                        <a:rPr sz="850" dirty="0">
                          <a:latin typeface="Calibri"/>
                          <a:cs typeface="Calibri"/>
                        </a:rPr>
                        <a:t>1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475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0.9mm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MATE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PVC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Tarpaulin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(28x26mm)</a:t>
                      </a:r>
                      <a:endParaRPr sz="85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5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5" dirty="0">
                          <a:latin typeface="Calibri"/>
                          <a:cs typeface="Calibri"/>
                        </a:rPr>
                        <a:t>840D</a:t>
                      </a:r>
                      <a:r>
                        <a:rPr sz="85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liner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+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0.9mm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reinfore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webbing inside</a:t>
                      </a:r>
                      <a:endParaRPr sz="85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0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Good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quality inflating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valve +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deflating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valve</a:t>
                      </a:r>
                      <a:endParaRPr sz="85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0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With silk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printing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logo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+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safety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warning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5788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50">
                        <a:latin typeface="Times New Roman"/>
                        <a:cs typeface="Times New Roman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850" spc="-20" dirty="0">
                          <a:latin typeface="Calibri"/>
                          <a:cs typeface="Calibri"/>
                        </a:rPr>
                        <a:t>35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5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850" spc="-15" dirty="0">
                          <a:latin typeface="Calibri"/>
                          <a:cs typeface="Calibri"/>
                        </a:rPr>
                        <a:t>4x2x0.3m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5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850" dirty="0">
                          <a:latin typeface="Calibri"/>
                          <a:cs typeface="Calibri"/>
                        </a:rPr>
                        <a:t>2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000" dirty="0">
                        <a:latin typeface="Times New Roman"/>
                        <a:cs typeface="Times New Roman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0.9mm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MATE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PVC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Tarpaulin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(28x26mm)</a:t>
                      </a:r>
                      <a:endParaRPr sz="850" dirty="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5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5" dirty="0">
                          <a:latin typeface="Calibri"/>
                          <a:cs typeface="Calibri"/>
                        </a:rPr>
                        <a:t>840D</a:t>
                      </a:r>
                      <a:r>
                        <a:rPr sz="85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liner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+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0.9mm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reinfore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webbing inside</a:t>
                      </a:r>
                      <a:endParaRPr sz="850" dirty="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0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Good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quality inflating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valve +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deflating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valve</a:t>
                      </a:r>
                      <a:endParaRPr sz="850" dirty="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5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With silk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printing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logo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+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safety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warning</a:t>
                      </a:r>
                      <a:endParaRPr sz="850" dirty="0">
                        <a:latin typeface="Calibri"/>
                        <a:cs typeface="Calibri"/>
                      </a:endParaRPr>
                    </a:p>
                  </a:txBody>
                  <a:tcPr marL="0" marR="0" marT="3175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9408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950">
                        <a:latin typeface="Times New Roman"/>
                        <a:cs typeface="Times New Roman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850" spc="-20" dirty="0">
                          <a:latin typeface="Calibri"/>
                          <a:cs typeface="Calibri"/>
                        </a:rPr>
                        <a:t>36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95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</a:pPr>
                      <a:r>
                        <a:rPr sz="850" spc="-15" dirty="0">
                          <a:latin typeface="Calibri"/>
                          <a:cs typeface="Calibri"/>
                        </a:rPr>
                        <a:t>6.41x4.232m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95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</a:pPr>
                      <a:r>
                        <a:rPr sz="850" dirty="0">
                          <a:latin typeface="Calibri"/>
                          <a:cs typeface="Calibri"/>
                        </a:rPr>
                        <a:t>2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0.9mm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MATE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PVC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Tarpaulin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(28x26mm)</a:t>
                      </a:r>
                      <a:endParaRPr sz="85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5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5" dirty="0">
                          <a:latin typeface="Calibri"/>
                          <a:cs typeface="Calibri"/>
                        </a:rPr>
                        <a:t>840D</a:t>
                      </a:r>
                      <a:r>
                        <a:rPr sz="85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liner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+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0.9mm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reinfore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webbing inside</a:t>
                      </a:r>
                      <a:endParaRPr sz="85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0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Good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quality inflating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valve +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deflating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valve</a:t>
                      </a:r>
                      <a:endParaRPr sz="85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0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With silk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printing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logo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+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safety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warning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6985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9036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850" spc="-20" dirty="0">
                          <a:latin typeface="Calibri"/>
                          <a:cs typeface="Calibri"/>
                        </a:rPr>
                        <a:t>37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850" spc="-15" dirty="0">
                          <a:latin typeface="Calibri"/>
                          <a:cs typeface="Calibri"/>
                        </a:rPr>
                        <a:t>4.786x4.786m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850" dirty="0">
                          <a:latin typeface="Calibri"/>
                          <a:cs typeface="Calibri"/>
                        </a:rPr>
                        <a:t>2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0.9mm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MATE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PVC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Tarpaulin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(28x26mm)</a:t>
                      </a:r>
                      <a:endParaRPr sz="85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5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5" dirty="0">
                          <a:latin typeface="Calibri"/>
                          <a:cs typeface="Calibri"/>
                        </a:rPr>
                        <a:t>840D</a:t>
                      </a:r>
                      <a:r>
                        <a:rPr sz="85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liner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+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0.9mm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reinfore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webbing inside</a:t>
                      </a:r>
                      <a:endParaRPr sz="85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0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Good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quality inflating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valve +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deflating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valve</a:t>
                      </a:r>
                      <a:endParaRPr sz="85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0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With silk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printing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logo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+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safety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warning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89408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950">
                        <a:latin typeface="Times New Roman"/>
                        <a:cs typeface="Times New Roman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850" spc="-20" dirty="0">
                          <a:latin typeface="Calibri"/>
                          <a:cs typeface="Calibri"/>
                        </a:rPr>
                        <a:t>38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95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850" spc="-15" dirty="0">
                          <a:latin typeface="Calibri"/>
                          <a:cs typeface="Calibri"/>
                        </a:rPr>
                        <a:t>4.786x4.786m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95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</a:pPr>
                      <a:r>
                        <a:rPr sz="850" dirty="0">
                          <a:latin typeface="Calibri"/>
                          <a:cs typeface="Calibri"/>
                        </a:rPr>
                        <a:t>2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0.9mm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MATE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PVC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Tarpaulin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(28x26mm)</a:t>
                      </a:r>
                      <a:endParaRPr sz="85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5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5" dirty="0">
                          <a:latin typeface="Calibri"/>
                          <a:cs typeface="Calibri"/>
                        </a:rPr>
                        <a:t>840D</a:t>
                      </a:r>
                      <a:r>
                        <a:rPr sz="85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liner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+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0.9mm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reinfore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webbing inside</a:t>
                      </a:r>
                      <a:endParaRPr sz="85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0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Good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quality inflating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valve +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deflating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valve</a:t>
                      </a:r>
                      <a:endParaRPr sz="85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0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With silk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printing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logo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+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safety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warning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6985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9398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850" spc="-20" dirty="0">
                          <a:latin typeface="Calibri"/>
                          <a:cs typeface="Calibri"/>
                        </a:rPr>
                        <a:t>39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850" spc="-15" dirty="0">
                          <a:latin typeface="Calibri"/>
                          <a:cs typeface="Calibri"/>
                        </a:rPr>
                        <a:t>6.411x4.232m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</a:pPr>
                      <a:r>
                        <a:rPr sz="850" dirty="0">
                          <a:latin typeface="Calibri"/>
                          <a:cs typeface="Calibri"/>
                        </a:rPr>
                        <a:t>4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580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0.9mm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MATE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PVC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Tarpaulin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(28x26mm)</a:t>
                      </a:r>
                      <a:endParaRPr sz="85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5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5" dirty="0">
                          <a:latin typeface="Calibri"/>
                          <a:cs typeface="Calibri"/>
                        </a:rPr>
                        <a:t>840D</a:t>
                      </a:r>
                      <a:r>
                        <a:rPr sz="85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liner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+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0.9mm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reinfore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webbing inside</a:t>
                      </a:r>
                      <a:endParaRPr sz="85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0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Good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quality inflating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valve +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deflating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valve</a:t>
                      </a:r>
                      <a:endParaRPr sz="85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0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With silk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printing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logo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+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safety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warning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07632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850" spc="-20" dirty="0">
                          <a:latin typeface="Calibri"/>
                          <a:cs typeface="Calibri"/>
                        </a:rPr>
                        <a:t>40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850" spc="-15" dirty="0">
                          <a:latin typeface="Calibri"/>
                          <a:cs typeface="Calibri"/>
                        </a:rPr>
                        <a:t>3.4x2x0.3m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850" dirty="0">
                          <a:latin typeface="Calibri"/>
                          <a:cs typeface="Calibri"/>
                        </a:rPr>
                        <a:t>6</a:t>
                      </a:r>
                      <a:endParaRPr sz="85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950" dirty="0">
                        <a:latin typeface="Times New Roman"/>
                        <a:cs typeface="Times New Roman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0.9mm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MATE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PVC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Tarpaulin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(28x26mm)</a:t>
                      </a:r>
                      <a:endParaRPr sz="850" dirty="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5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5" dirty="0">
                          <a:latin typeface="Calibri"/>
                          <a:cs typeface="Calibri"/>
                        </a:rPr>
                        <a:t>840D</a:t>
                      </a:r>
                      <a:r>
                        <a:rPr sz="85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liner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+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0.9mm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reinfore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 webbing inside</a:t>
                      </a:r>
                      <a:endParaRPr sz="850" dirty="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0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Good</a:t>
                      </a:r>
                      <a:r>
                        <a:rPr sz="85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quality inflating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valve +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deflating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valve</a:t>
                      </a:r>
                      <a:endParaRPr sz="850" dirty="0">
                        <a:latin typeface="Calibri"/>
                        <a:cs typeface="Calibri"/>
                      </a:endParaRPr>
                    </a:p>
                    <a:p>
                      <a:pPr marL="124460" indent="-105410">
                        <a:lnSpc>
                          <a:spcPct val="100000"/>
                        </a:lnSpc>
                        <a:spcBef>
                          <a:spcPts val="70"/>
                        </a:spcBef>
                        <a:buAutoNum type="arabicPeriod"/>
                        <a:tabLst>
                          <a:tab pos="125095" algn="l"/>
                        </a:tabLst>
                      </a:pPr>
                      <a:r>
                        <a:rPr sz="850" spc="-10" dirty="0">
                          <a:latin typeface="Calibri"/>
                          <a:cs typeface="Calibri"/>
                        </a:rPr>
                        <a:t>With silk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printing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logo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+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10" dirty="0">
                          <a:latin typeface="Calibri"/>
                          <a:cs typeface="Calibri"/>
                        </a:rPr>
                        <a:t>safety</a:t>
                      </a:r>
                      <a:r>
                        <a:rPr sz="8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50" spc="-5" dirty="0">
                          <a:latin typeface="Calibri"/>
                          <a:cs typeface="Calibri"/>
                        </a:rPr>
                        <a:t>warning</a:t>
                      </a:r>
                      <a:endParaRPr sz="85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339850" y="317500"/>
            <a:ext cx="906780" cy="650748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432661" y="1085037"/>
            <a:ext cx="773429" cy="678484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313180" y="1846860"/>
            <a:ext cx="1013459" cy="732891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393190" y="2703246"/>
            <a:ext cx="866241" cy="815035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245972" y="3622447"/>
            <a:ext cx="1153210" cy="684885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372921" y="4474058"/>
            <a:ext cx="873709" cy="739292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393190" y="5436947"/>
            <a:ext cx="826770" cy="705154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366520" y="6286323"/>
            <a:ext cx="853440" cy="705154"/>
          </a:xfrm>
          <a:prstGeom prst="rect">
            <a:avLst/>
          </a:prstGeom>
        </p:spPr>
      </p:pic>
      <p:pic>
        <p:nvPicPr>
          <p:cNvPr id="11" name="object 11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359052" y="7187286"/>
            <a:ext cx="900379" cy="760628"/>
          </a:xfrm>
          <a:prstGeom prst="rect">
            <a:avLst/>
          </a:prstGeom>
        </p:spPr>
      </p:pic>
      <p:pic>
        <p:nvPicPr>
          <p:cNvPr id="12" name="object 12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1319581" y="8121193"/>
            <a:ext cx="1033729" cy="911047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id="{A3847CB3-B118-4029-8A8E-8EBB11C49EE6}"/>
              </a:ext>
            </a:extLst>
          </p:cNvPr>
          <p:cNvSpPr/>
          <p:nvPr/>
        </p:nvSpPr>
        <p:spPr>
          <a:xfrm>
            <a:off x="257860" y="9309100"/>
            <a:ext cx="6949391" cy="116484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en-US" altLang="ko-KR" sz="1200" dirty="0">
                <a:solidFill>
                  <a:schemeClr val="tx1"/>
                </a:solidFill>
              </a:rPr>
              <a:t>- </a:t>
            </a:r>
            <a:r>
              <a:rPr lang="ko-KR" altLang="en-US" sz="1200" dirty="0">
                <a:solidFill>
                  <a:schemeClr val="tx1"/>
                </a:solidFill>
              </a:rPr>
              <a:t>상기리스트 중 </a:t>
            </a:r>
            <a:r>
              <a:rPr lang="en-US" altLang="ko-KR" sz="1200" dirty="0">
                <a:solidFill>
                  <a:schemeClr val="tx1"/>
                </a:solidFill>
              </a:rPr>
              <a:t>17</a:t>
            </a:r>
            <a:r>
              <a:rPr lang="ko-KR" altLang="en-US" sz="1200" dirty="0">
                <a:solidFill>
                  <a:schemeClr val="tx1"/>
                </a:solidFill>
              </a:rPr>
              <a:t>번</a:t>
            </a:r>
            <a:r>
              <a:rPr lang="en-US" altLang="ko-KR" sz="1200" dirty="0">
                <a:solidFill>
                  <a:schemeClr val="tx1"/>
                </a:solidFill>
              </a:rPr>
              <a:t>, 25</a:t>
            </a:r>
            <a:r>
              <a:rPr lang="ko-KR" altLang="en-US" sz="1200" dirty="0">
                <a:solidFill>
                  <a:schemeClr val="tx1"/>
                </a:solidFill>
              </a:rPr>
              <a:t>번</a:t>
            </a:r>
            <a:r>
              <a:rPr lang="en-US" altLang="ko-KR" sz="1200" dirty="0">
                <a:solidFill>
                  <a:schemeClr val="tx1"/>
                </a:solidFill>
              </a:rPr>
              <a:t>, 34</a:t>
            </a:r>
            <a:r>
              <a:rPr lang="ko-KR" altLang="en-US" sz="1200" dirty="0">
                <a:solidFill>
                  <a:schemeClr val="tx1"/>
                </a:solidFill>
              </a:rPr>
              <a:t>번 등 어린이가 체험하기 위험한 구조물은 제외하고 선택</a:t>
            </a:r>
            <a:endParaRPr lang="en-US" altLang="ko-KR" sz="1200" dirty="0">
              <a:solidFill>
                <a:schemeClr val="tx1"/>
              </a:solidFill>
            </a:endParaRPr>
          </a:p>
          <a:p>
            <a:pPr algn="just">
              <a:lnSpc>
                <a:spcPct val="150000"/>
              </a:lnSpc>
            </a:pPr>
            <a:r>
              <a:rPr lang="en-US" altLang="ko-KR" sz="1200" dirty="0">
                <a:solidFill>
                  <a:schemeClr val="tx1"/>
                </a:solidFill>
              </a:rPr>
              <a:t>- </a:t>
            </a:r>
            <a:r>
              <a:rPr lang="ko-KR" altLang="en-US" sz="1200" dirty="0" err="1">
                <a:solidFill>
                  <a:schemeClr val="tx1"/>
                </a:solidFill>
              </a:rPr>
              <a:t>이음용</a:t>
            </a:r>
            <a:r>
              <a:rPr lang="en-US" altLang="ko-KR" sz="1200" dirty="0">
                <a:solidFill>
                  <a:schemeClr val="tx1"/>
                </a:solidFill>
              </a:rPr>
              <a:t>(</a:t>
            </a:r>
            <a:r>
              <a:rPr lang="ko-KR" altLang="en-US" sz="1200" dirty="0">
                <a:solidFill>
                  <a:schemeClr val="tx1"/>
                </a:solidFill>
              </a:rPr>
              <a:t>부교형</a:t>
            </a:r>
            <a:r>
              <a:rPr lang="en-US" altLang="ko-KR" sz="1200" dirty="0">
                <a:solidFill>
                  <a:schemeClr val="tx1"/>
                </a:solidFill>
              </a:rPr>
              <a:t>)</a:t>
            </a:r>
            <a:r>
              <a:rPr lang="ko-KR" altLang="en-US" sz="1200" dirty="0">
                <a:solidFill>
                  <a:schemeClr val="tx1"/>
                </a:solidFill>
              </a:rPr>
              <a:t>과 체험용 구조물을 적절히 연결하여 구성안 제시</a:t>
            </a:r>
            <a:endParaRPr lang="en-US" altLang="ko-KR" sz="1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</TotalTime>
  <Words>1279</Words>
  <Application>Microsoft Office PowerPoint</Application>
  <PresentationFormat>사용자 지정</PresentationFormat>
  <Paragraphs>702</Paragraphs>
  <Slides>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8" baseType="lpstr">
      <vt:lpstr>돋움</vt:lpstr>
      <vt:lpstr>Calibri</vt:lpstr>
      <vt:lpstr>Times New Roman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G12</dc:creator>
  <cp:lastModifiedBy>lyu hyosang</cp:lastModifiedBy>
  <cp:revision>1</cp:revision>
  <dcterms:created xsi:type="dcterms:W3CDTF">2022-03-29T01:56:00Z</dcterms:created>
  <dcterms:modified xsi:type="dcterms:W3CDTF">2022-03-29T02:02:57Z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2019-04-09T00:00:00Z</vt:filetime>
  </property>
  <property fmtid="{D5CDD505-2E9C-101B-9397-08002B2CF9AE}" pid="3" name="Creator">
    <vt:lpwstr>Microsoft® Office Excel® 2007</vt:lpwstr>
  </property>
  <property fmtid="{D5CDD505-2E9C-101B-9397-08002B2CF9AE}" pid="4" name="LastSaved">
    <vt:filetime>2022-03-29T00:00:00Z</vt:filetime>
  </property>
</Properties>
</file>